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1-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069E-5A86-4865-B075-6D315069E35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446A-DDCE-45D2-8B34-455F36689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BB22-98DB-42BC-8D29-0AAC0B81C45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E5AA-FD4A-4EBB-A15E-5A037DB69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981F-00BE-4CF5-A374-DB9886250698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6A37-8E03-4BE8-B159-F10503E4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CF0A-78D5-4D88-8311-5250E4F9E2F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C6AB-80B3-4994-B5AB-868886BAF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6C14-7285-4C42-A357-D794E1FF0F7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0D02-67EB-4D7E-89D8-14170FA0B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A274-7785-41C6-A5D1-D546109DF759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F109-5EE3-49BC-8A89-F0D6F4CA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6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CF39-DC85-4F62-8166-E631ED53D70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83A7-BB72-44D6-BEF0-C64F435B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6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8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270B-E322-4557-8C8D-C3391BD327B5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4C2B-6029-4BE7-B5D5-547EA011D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A0B6-731D-4CB8-B7FE-50E0F012173A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4DC8-8A12-4B5D-99FC-373EC187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8A93-1EAF-48FF-8B86-0AB9C680C06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6079-3DCD-40A7-820D-94B52EB4D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 descr="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AE7A-B759-4D96-BED5-52F1B21E2F34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BFCD-6EEE-407F-8922-DDD02DB50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D83603-87CC-4D62-B3E2-6EDA0FA8FDE2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757E4D-4EBF-42EA-AC56-604F32EE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2-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62" r:id="rId4"/>
    <p:sldLayoutId id="2147483663" r:id="rId5"/>
    <p:sldLayoutId id="2147483664" r:id="rId6"/>
    <p:sldLayoutId id="2147483658" r:id="rId7"/>
    <p:sldLayoutId id="2147483657" r:id="rId8"/>
    <p:sldLayoutId id="2147483665" r:id="rId9"/>
    <p:sldLayoutId id="2147483656" r:id="rId10"/>
    <p:sldLayoutId id="2147483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1414463"/>
            <a:ext cx="613251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Подзаголовок 20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188" y="3998913"/>
            <a:ext cx="6589712" cy="1736725"/>
          </a:xfrm>
        </p:spPr>
      </p:pic>
      <p:pic>
        <p:nvPicPr>
          <p:cNvPr id="13315" name="Подзаголовок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25" y="128588"/>
            <a:ext cx="57372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0"/>
          <p:cNvSpPr txBox="1">
            <a:spLocks/>
          </p:cNvSpPr>
          <p:nvPr/>
        </p:nvSpPr>
        <p:spPr>
          <a:xfrm>
            <a:off x="2771775" y="6210300"/>
            <a:ext cx="3024188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Aharoni" pitchFamily="2" charset="-79"/>
              </a:rPr>
              <a:t>    2019 р.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6575" y="-12700"/>
            <a:ext cx="8613775" cy="1073150"/>
          </a:xfrm>
        </p:spPr>
      </p:pic>
      <p:pic>
        <p:nvPicPr>
          <p:cNvPr id="22530" name="Рисунок 6" descr="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914400"/>
            <a:ext cx="4778376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Содержимое 4" descr="unnamed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31963" y="3371850"/>
            <a:ext cx="6076950" cy="3657600"/>
          </a:xfrm>
        </p:spPr>
      </p:pic>
      <p:pic>
        <p:nvPicPr>
          <p:cNvPr id="22532" name="Рисунок 7" descr="IMG_20190402_145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633413"/>
            <a:ext cx="52736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74850" y="-225425"/>
            <a:ext cx="6357938" cy="14319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96952"/>
            <a:ext cx="3096344" cy="24651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spc="50" dirty="0" smtClean="0">
                <a:ln w="11430"/>
                <a:solidFill>
                  <a:srgbClr val="C00000"/>
                </a:solidFill>
              </a:rPr>
              <a:t>"Н</a:t>
            </a:r>
            <a:r>
              <a:rPr lang="uk-UA" sz="3000" b="1" i="1" spc="50" dirty="0" smtClean="0">
                <a:ln w="11430"/>
                <a:solidFill>
                  <a:srgbClr val="C00000"/>
                </a:solidFill>
              </a:rPr>
              <a:t>е споглядати й говорити, </a:t>
            </a:r>
            <a:br>
              <a:rPr lang="uk-UA" sz="3000" b="1" i="1" spc="50" dirty="0" smtClean="0">
                <a:ln w="11430"/>
                <a:solidFill>
                  <a:srgbClr val="C00000"/>
                </a:solidFill>
              </a:rPr>
            </a:br>
            <a:r>
              <a:rPr lang="uk-UA" sz="3000" b="1" i="1" spc="50" dirty="0" smtClean="0">
                <a:ln w="11430"/>
                <a:solidFill>
                  <a:srgbClr val="C00000"/>
                </a:solidFill>
              </a:rPr>
              <a:t>а вершити справи і творити"</a:t>
            </a:r>
            <a:endParaRPr lang="ru-RU" sz="3000" b="1" i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4339" name="Рисунок 3" descr="IMG_20180903_231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1195388"/>
            <a:ext cx="569277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711700" y="55563"/>
            <a:ext cx="3981450" cy="1906587"/>
          </a:xfr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0" y="2060575"/>
            <a:ext cx="4572000" cy="2549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   </a:t>
            </a:r>
            <a:r>
              <a:rPr lang="uk-UA" sz="2400" i="1" smtClean="0"/>
              <a:t>є розвиток особистості, справжнього патріота незалежної держави, що включає в себе:</a:t>
            </a:r>
          </a:p>
          <a:p>
            <a:pPr eaLnBrk="1" hangingPunct="1">
              <a:buFont typeface="Arial" charset="0"/>
              <a:buNone/>
            </a:pPr>
            <a:r>
              <a:rPr lang="uk-UA" sz="1100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15363" name="Рисунок 4" descr="unname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15888"/>
            <a:ext cx="49498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750" y="3429000"/>
            <a:ext cx="8229600" cy="31686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dirty="0">
                <a:latin typeface="+mn-lt"/>
                <a:cs typeface="+mn-cs"/>
              </a:rPr>
              <a:t>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виховання морально-етичних якостей;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формування національної свідомості;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вивчення культурної спадщини народу;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розвиток здібностей, обдарувань, талантів;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оволодіння високою мовною культурою;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 dirty="0">
                <a:latin typeface="+mn-lt"/>
                <a:cs typeface="+mn-cs"/>
              </a:rPr>
              <a:t>- вироблення активної життєвої позиції.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3550" y="-6350"/>
            <a:ext cx="8242300" cy="1158875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580063" y="2852738"/>
            <a:ext cx="33337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i="1" smtClean="0"/>
              <a:t>- виховання лідера;</a:t>
            </a:r>
          </a:p>
          <a:p>
            <a:pPr eaLnBrk="1" hangingPunct="1">
              <a:buFont typeface="Arial" charset="0"/>
              <a:buNone/>
            </a:pPr>
            <a:r>
              <a:rPr lang="uk-UA" sz="2400" i="1" smtClean="0"/>
              <a:t>- спортивні змагання;</a:t>
            </a:r>
          </a:p>
          <a:p>
            <a:pPr eaLnBrk="1" hangingPunct="1">
              <a:buFont typeface="Arial" charset="0"/>
              <a:buNone/>
            </a:pPr>
            <a:r>
              <a:rPr lang="uk-UA" sz="2400" i="1" smtClean="0"/>
              <a:t>- організація і проведення тематичних декад.</a:t>
            </a:r>
            <a:endParaRPr lang="ru-RU" sz="2400" i="1" smtClean="0"/>
          </a:p>
        </p:txBody>
      </p:sp>
      <p:pic>
        <p:nvPicPr>
          <p:cNvPr id="16387" name="Рисунок 3" descr="IMG-fa38b6b4e9d2cfa2c69b108e2990f8b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2578100"/>
            <a:ext cx="589438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611188" y="1052513"/>
            <a:ext cx="8208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400" i="1">
                <a:latin typeface="Calibri" pitchFamily="34" charset="0"/>
              </a:rPr>
              <a:t>- походи, екскурсії стежками рідного краю;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400" i="1">
                <a:latin typeface="Calibri" pitchFamily="34" charset="0"/>
              </a:rPr>
              <a:t>- зустрічі з цікавими людьми;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400" i="1">
                <a:latin typeface="Calibri" pitchFamily="34" charset="0"/>
              </a:rPr>
              <a:t>- екологічні та трудові акції;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uk-UA" sz="2400" i="1">
                <a:latin typeface="Calibri" pitchFamily="34" charset="0"/>
              </a:rPr>
              <a:t>- пропаганда здорового способу життя;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IMG_20181031_114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3352800"/>
            <a:ext cx="5151437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Содержимое 3" descr="IMG-0993be4a3436aa372b875d9cb66b7233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4963" y="554038"/>
            <a:ext cx="5535612" cy="3998912"/>
          </a:xfrm>
        </p:spPr>
      </p:pic>
      <p:pic>
        <p:nvPicPr>
          <p:cNvPr id="1741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96838" y="-176213"/>
            <a:ext cx="9186862" cy="1150938"/>
          </a:xfrm>
        </p:spPr>
      </p:pic>
      <p:pic>
        <p:nvPicPr>
          <p:cNvPr id="17412" name="Рисунок 4" descr="IMG_20180928_140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675" y="1047750"/>
            <a:ext cx="4402138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128588"/>
            <a:ext cx="5846763" cy="1512888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035300" cy="49180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Зустріч із головою ГО </a:t>
            </a:r>
            <a:r>
              <a:rPr lang="uk-UA" dirty="0" err="1" smtClean="0"/>
              <a:t>“Солдатські</a:t>
            </a:r>
            <a:r>
              <a:rPr lang="uk-UA" dirty="0" smtClean="0"/>
              <a:t> матері </a:t>
            </a:r>
            <a:r>
              <a:rPr lang="uk-UA" dirty="0" err="1" smtClean="0"/>
              <a:t>Корсунщини”</a:t>
            </a:r>
            <a:r>
              <a:rPr lang="uk-UA" dirty="0" smtClean="0"/>
              <a:t> </a:t>
            </a:r>
            <a:r>
              <a:rPr lang="uk-UA" dirty="0" err="1" smtClean="0"/>
              <a:t>Перетятько</a:t>
            </a:r>
            <a:r>
              <a:rPr lang="uk-UA" dirty="0" smtClean="0"/>
              <a:t> Т.В.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Зустріч із письменниками літературної спілки Черкащини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Зустріч із лауреатом премії ім. П. Куліша Метелицею В.О.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Зустріч із лауреатом премії ім. В.Н. </a:t>
            </a:r>
            <a:r>
              <a:rPr lang="uk-UA" dirty="0" err="1" smtClean="0"/>
              <a:t>Прошина</a:t>
            </a:r>
            <a:r>
              <a:rPr lang="uk-UA" dirty="0" smtClean="0"/>
              <a:t>, випускницею школи Панченко Анастасією</a:t>
            </a:r>
            <a:endParaRPr lang="ru-RU" dirty="0"/>
          </a:p>
        </p:txBody>
      </p:sp>
      <p:pic>
        <p:nvPicPr>
          <p:cNvPr id="18435" name="Содержимое 6" descr="IMG-956d64ccb71aa84c0cd9c2e7d92928b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11675" y="2146300"/>
            <a:ext cx="4572000" cy="3736975"/>
          </a:xfrm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8437" name="Содержимое 7" descr="IMG_20190319_080907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297363" y="487363"/>
            <a:ext cx="4902200" cy="2652712"/>
          </a:xfrm>
        </p:spPr>
      </p:pic>
      <p:pic>
        <p:nvPicPr>
          <p:cNvPr id="18438" name="Рисунок 9" descr="IMG_20190219_230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8" y="1195388"/>
            <a:ext cx="51022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received_94442646243422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63" y="4217988"/>
            <a:ext cx="80708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684213" y="3789363"/>
            <a:ext cx="4248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chemeClr val="bg1"/>
                </a:solidFill>
                <a:latin typeface="Calibri" pitchFamily="34" charset="0"/>
              </a:rPr>
              <a:t>Зустріч із головою ГО “Солдатські матері Корсунщини” Перетятько Т.В.</a:t>
            </a:r>
          </a:p>
          <a:p>
            <a:endParaRPr lang="ru-RU" b="1">
              <a:latin typeface="Calibri" pitchFamily="34" charset="0"/>
            </a:endParaRPr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5148263" y="4437063"/>
            <a:ext cx="30956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alibri" pitchFamily="34" charset="0"/>
              </a:rPr>
              <a:t>Зустріч із письменниками літературної спілки Черкащини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372225" y="188913"/>
            <a:ext cx="25923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Calibri" pitchFamily="34" charset="0"/>
              </a:rPr>
              <a:t>Зустріч із лауреатом премії </a:t>
            </a:r>
          </a:p>
          <a:p>
            <a:r>
              <a:rPr lang="uk-UA" sz="1400" b="1">
                <a:latin typeface="Calibri" pitchFamily="34" charset="0"/>
              </a:rPr>
              <a:t>ім. П. Куліша Метелицею В.О.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5003800" y="2852738"/>
            <a:ext cx="3671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300" b="1">
                <a:solidFill>
                  <a:schemeClr val="bg1"/>
                </a:solidFill>
                <a:latin typeface="Calibri" pitchFamily="34" charset="0"/>
              </a:rPr>
              <a:t>Зустріч із лауреатом премії ім. В.Н.Прошина, випускницею школи Панченко Анастасією</a:t>
            </a:r>
            <a:endParaRPr lang="ru-RU" sz="1300" b="1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-158750"/>
            <a:ext cx="824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6" descr="IMG_20190405_134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0" y="633413"/>
            <a:ext cx="7175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" descr="IMG_20181031_144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2792413"/>
            <a:ext cx="416877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8" descr="IMG_20181031_1357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613" y="560388"/>
            <a:ext cx="3633787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 descr="IMG_20190405_1259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6150" y="3213100"/>
            <a:ext cx="33909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6675" y="-6350"/>
            <a:ext cx="9277350" cy="1158875"/>
          </a:xfrm>
        </p:spPr>
      </p:pic>
      <p:pic>
        <p:nvPicPr>
          <p:cNvPr id="20482" name="Рисунок 7" descr="IMG_20180928_13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706438"/>
            <a:ext cx="53752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IMG_20190326_1402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908050"/>
            <a:ext cx="4164012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unname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286125"/>
            <a:ext cx="482758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13" descr="received_58601355849357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554038"/>
            <a:ext cx="5168901" cy="3884612"/>
          </a:xfrm>
        </p:spPr>
      </p:pic>
      <p:pic>
        <p:nvPicPr>
          <p:cNvPr id="21506" name="Содержимое 14" descr="received_30137022381013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3571875"/>
            <a:ext cx="4902200" cy="3286125"/>
          </a:xfrm>
        </p:spPr>
      </p:pic>
      <p:pic>
        <p:nvPicPr>
          <p:cNvPr id="2150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73025" y="-36513"/>
            <a:ext cx="9242425" cy="1511301"/>
          </a:xfrm>
        </p:spPr>
      </p:pic>
      <p:pic>
        <p:nvPicPr>
          <p:cNvPr id="21508" name="Рисунок 17" descr="IMG_20181109_1339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481138"/>
            <a:ext cx="48291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Constantia</vt:lpstr>
      <vt:lpstr>Aharoni</vt:lpstr>
      <vt:lpstr>Cambria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PC4</cp:lastModifiedBy>
  <cp:revision>31</cp:revision>
  <dcterms:created xsi:type="dcterms:W3CDTF">2015-03-20T17:04:15Z</dcterms:created>
  <dcterms:modified xsi:type="dcterms:W3CDTF">2019-06-18T09:25:02Z</dcterms:modified>
</cp:coreProperties>
</file>